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9" r:id="rId2"/>
    <p:sldId id="274" r:id="rId3"/>
    <p:sldId id="275" r:id="rId4"/>
    <p:sldId id="261" r:id="rId5"/>
    <p:sldId id="276" r:id="rId6"/>
    <p:sldId id="282" r:id="rId7"/>
    <p:sldId id="284" r:id="rId8"/>
    <p:sldId id="286" r:id="rId9"/>
    <p:sldId id="287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3" r:id="rId24"/>
    <p:sldId id="316" r:id="rId25"/>
    <p:sldId id="305" r:id="rId26"/>
    <p:sldId id="307" r:id="rId27"/>
    <p:sldId id="308" r:id="rId28"/>
    <p:sldId id="309" r:id="rId29"/>
    <p:sldId id="310" r:id="rId30"/>
    <p:sldId id="317" r:id="rId31"/>
    <p:sldId id="318" r:id="rId32"/>
    <p:sldId id="312" r:id="rId33"/>
    <p:sldId id="313" r:id="rId34"/>
  </p:sldIdLst>
  <p:sldSz cx="12192000" cy="6858000"/>
  <p:notesSz cx="6797675" cy="9929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5A9A"/>
    <a:srgbClr val="93C756"/>
    <a:srgbClr val="002060"/>
    <a:srgbClr val="8DC6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Style clair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DBED569-4797-4DF1-A0F4-6AAB3CD982D8}" styleName="Style léger 3 - Accentuation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Style moyen 4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078" autoAdjust="0"/>
    <p:restoredTop sz="94660"/>
  </p:normalViewPr>
  <p:slideViewPr>
    <p:cSldViewPr snapToGrid="0">
      <p:cViewPr varScale="1">
        <p:scale>
          <a:sx n="89" d="100"/>
          <a:sy n="89" d="100"/>
        </p:scale>
        <p:origin x="91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98577" y="4281268"/>
            <a:ext cx="7523725" cy="2576731"/>
          </a:xfrm>
          <a:prstGeom prst="rect">
            <a:avLst/>
          </a:prstGeo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48F84-2551-4CE1-8CDC-A1DB9235076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26/12/2021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69802-FFB4-47B5-93EA-6F6322236BAE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9753" y="-4747"/>
            <a:ext cx="1774679" cy="61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7156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48F84-2551-4CE1-8CDC-A1DB9235076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26/12/2021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69802-FFB4-47B5-93EA-6F6322236BAE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471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48F84-2551-4CE1-8CDC-A1DB9235076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26/12/2021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69802-FFB4-47B5-93EA-6F6322236BAE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5215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02++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05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12/26/2021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959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48F84-2551-4CE1-8CDC-A1DB9235076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26/12/2021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69802-FFB4-47B5-93EA-6F6322236BAE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573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48F84-2551-4CE1-8CDC-A1DB9235076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26/12/2021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69802-FFB4-47B5-93EA-6F6322236BAE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029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48F84-2551-4CE1-8CDC-A1DB9235076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26/12/2021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69802-FFB4-47B5-93EA-6F6322236BAE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667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48F84-2551-4CE1-8CDC-A1DB9235076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26/12/2021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69802-FFB4-47B5-93EA-6F6322236BAE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502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48F84-2551-4CE1-8CDC-A1DB9235076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26/12/2021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69802-FFB4-47B5-93EA-6F6322236BAE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547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48F84-2551-4CE1-8CDC-A1DB9235076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26/12/2021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69802-FFB4-47B5-93EA-6F6322236BAE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357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48F84-2551-4CE1-8CDC-A1DB9235076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26/12/2021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69802-FFB4-47B5-93EA-6F6322236BAE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384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48F84-2551-4CE1-8CDC-A1DB9235076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26/12/2021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69802-FFB4-47B5-93EA-6F6322236BAE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761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48F84-2551-4CE1-8CDC-A1DB9235076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26/12/2021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169802-FFB4-47B5-93EA-6F6322236BAE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0" y="-27384"/>
            <a:ext cx="10147300" cy="632295"/>
          </a:xfrm>
          <a:prstGeom prst="round2DiagRect">
            <a:avLst/>
          </a:prstGeom>
          <a:solidFill>
            <a:srgbClr val="002060"/>
          </a:solidFill>
        </p:spPr>
        <p:txBody>
          <a:bodyPr>
            <a:normAutofit lnSpcReduction="10000"/>
          </a:bodyPr>
          <a:lstStyle>
            <a:lvl1pPr marL="0" indent="0" algn="l" defTabSz="185722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328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5" r:id="rId12"/>
    <p:sldLayoutId id="214748368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6.png"/><Relationship Id="rId7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857222" y="2286000"/>
            <a:ext cx="4538472" cy="12854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7815" y="1225067"/>
            <a:ext cx="11996369" cy="900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4979311" y="274447"/>
            <a:ext cx="2294295" cy="833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4191000" y="2438400"/>
            <a:ext cx="3886200" cy="99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3857222" y="2304871"/>
            <a:ext cx="4406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i="1" dirty="0" smtClean="0">
                <a:solidFill>
                  <a:srgbClr val="0033A1"/>
                </a:solidFill>
                <a:latin typeface="+mj-lt"/>
              </a:rPr>
              <a:t>Formation</a:t>
            </a:r>
          </a:p>
          <a:p>
            <a:pPr algn="ctr"/>
            <a:r>
              <a:rPr lang="fr-FR" sz="3600" b="1" i="1" dirty="0" smtClean="0">
                <a:solidFill>
                  <a:srgbClr val="0033A1"/>
                </a:solidFill>
                <a:latin typeface="+mj-lt"/>
              </a:rPr>
              <a:t>KEYCLOAK</a:t>
            </a:r>
            <a:endParaRPr lang="fr-FR" sz="3600" b="1" i="1" dirty="0">
              <a:solidFill>
                <a:srgbClr val="0033A1"/>
              </a:solidFill>
              <a:latin typeface="+mj-lt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1915"/>
            <a:ext cx="12192000" cy="354471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848" y="-327721"/>
            <a:ext cx="1909336" cy="190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3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42240"/>
            <a:ext cx="101701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Exemple d’application de  </a:t>
            </a:r>
            <a:r>
              <a:rPr lang="fr-FR" sz="1600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keycoak</a:t>
            </a:r>
            <a:r>
              <a:rPr lang="fr-FR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  ? </a:t>
            </a:r>
            <a:endParaRPr lang="fr-FR" sz="1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Roman"/>
            </a:endParaRPr>
          </a:p>
        </p:txBody>
      </p:sp>
      <p:pic>
        <p:nvPicPr>
          <p:cNvPr id="4" name="Espace réservé du contenu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23" y="711529"/>
            <a:ext cx="11861320" cy="590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42240"/>
            <a:ext cx="101701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Exemple d’application de  </a:t>
            </a:r>
            <a:r>
              <a:rPr lang="fr-FR" sz="1600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keycoak</a:t>
            </a:r>
            <a:r>
              <a:rPr lang="fr-FR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  ? </a:t>
            </a:r>
            <a:endParaRPr lang="fr-FR" sz="1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Roman"/>
            </a:endParaRPr>
          </a:p>
        </p:txBody>
      </p:sp>
      <p:pic>
        <p:nvPicPr>
          <p:cNvPr id="5" name="Espace réservé du contenu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4" y="690113"/>
            <a:ext cx="11740550" cy="610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59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42240"/>
            <a:ext cx="101701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Exemple d’application de  </a:t>
            </a:r>
            <a:r>
              <a:rPr lang="fr-FR" sz="1600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keycoak</a:t>
            </a:r>
            <a:r>
              <a:rPr lang="fr-FR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  ? </a:t>
            </a:r>
            <a:endParaRPr lang="fr-FR" sz="1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Roman"/>
            </a:endParaRPr>
          </a:p>
        </p:txBody>
      </p:sp>
      <p:pic>
        <p:nvPicPr>
          <p:cNvPr id="4" name="Espace réservé du contenu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96" y="698739"/>
            <a:ext cx="11895827" cy="606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3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42240"/>
            <a:ext cx="101701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Installation de </a:t>
            </a:r>
            <a:r>
              <a:rPr lang="fr-FR" sz="1600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keycoak</a:t>
            </a:r>
            <a:r>
              <a:rPr lang="fr-FR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  ? </a:t>
            </a:r>
            <a:endParaRPr lang="fr-FR" sz="1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Roman"/>
            </a:endParaRPr>
          </a:p>
        </p:txBody>
      </p:sp>
      <p:pic>
        <p:nvPicPr>
          <p:cNvPr id="5" name="Espace réservé du contenu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76" y="737290"/>
            <a:ext cx="11895826" cy="597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3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42240"/>
            <a:ext cx="101701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1ere accès ou console d’administration </a:t>
            </a:r>
            <a:r>
              <a:rPr lang="fr-FR" sz="1600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keycloak</a:t>
            </a:r>
            <a:r>
              <a:rPr lang="fr-FR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 </a:t>
            </a:r>
            <a:endParaRPr lang="fr-FR" sz="1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Roman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97" y="672859"/>
            <a:ext cx="11956212" cy="608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42240"/>
            <a:ext cx="101701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Architecteur de console d’administration </a:t>
            </a:r>
            <a:r>
              <a:rPr lang="fr-FR" sz="1600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keycloak</a:t>
            </a:r>
            <a:r>
              <a:rPr lang="fr-FR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 </a:t>
            </a:r>
            <a:endParaRPr lang="fr-FR" sz="1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Roman"/>
            </a:endParaRPr>
          </a:p>
        </p:txBody>
      </p:sp>
      <p:pic>
        <p:nvPicPr>
          <p:cNvPr id="4" name="Espace réservé du contenu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754541"/>
            <a:ext cx="11731924" cy="593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3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42240"/>
            <a:ext cx="101701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Création de </a:t>
            </a:r>
            <a:r>
              <a:rPr lang="fr-FR" sz="1600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Realm</a:t>
            </a:r>
            <a:endParaRPr lang="fr-FR" sz="1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Roman"/>
            </a:endParaRPr>
          </a:p>
        </p:txBody>
      </p:sp>
      <p:pic>
        <p:nvPicPr>
          <p:cNvPr id="5" name="Espace réservé du contenu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58" y="711410"/>
            <a:ext cx="11274725" cy="574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8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42240"/>
            <a:ext cx="101701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Création de Client (Application)</a:t>
            </a:r>
            <a:endParaRPr lang="fr-FR" sz="1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Roman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857250"/>
            <a:ext cx="111252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32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42240"/>
            <a:ext cx="101701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Création de l’utilisateur</a:t>
            </a:r>
            <a:endParaRPr lang="fr-FR" sz="1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Roman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785812"/>
            <a:ext cx="1053465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1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42240"/>
            <a:ext cx="101701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Attribué un mot de passe par défaut</a:t>
            </a:r>
            <a:endParaRPr lang="fr-FR" sz="1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Roman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619125"/>
            <a:ext cx="1099185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21920"/>
            <a:ext cx="101701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L’architecteur </a:t>
            </a:r>
            <a:r>
              <a:rPr lang="fr-FR" sz="1600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Keycloak</a:t>
            </a:r>
            <a:r>
              <a:rPr lang="fr-FR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 nécessite</a:t>
            </a:r>
            <a:r>
              <a:rPr lang="fr-FR" sz="16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 la </a:t>
            </a:r>
            <a:r>
              <a:rPr lang="fr-FR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compréhension</a:t>
            </a:r>
            <a:r>
              <a:rPr lang="fr-FR" sz="16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 de </a:t>
            </a:r>
            <a:r>
              <a:rPr lang="fr-FR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:</a:t>
            </a:r>
            <a:r>
              <a:rPr lang="fr-FR" sz="16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  </a:t>
            </a:r>
            <a:r>
              <a:rPr lang="fr-FR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OAuth2 – JWT </a:t>
            </a:r>
            <a:endParaRPr lang="fr-FR" sz="1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Roman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849"/>
            <a:ext cx="12192000" cy="623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8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42240"/>
            <a:ext cx="101701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Création des Rôles</a:t>
            </a:r>
            <a:endParaRPr lang="fr-FR" sz="1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Roman"/>
            </a:endParaRPr>
          </a:p>
        </p:txBody>
      </p:sp>
      <p:pic>
        <p:nvPicPr>
          <p:cNvPr id="4" name="Espace réservé du contenu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138" y="982132"/>
            <a:ext cx="10074213" cy="484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5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42240"/>
            <a:ext cx="101701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Affiché la configuration qui sera utilisé par les adaptateurs </a:t>
            </a:r>
            <a:r>
              <a:rPr lang="fr-FR" sz="1600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keykloak</a:t>
            </a:r>
            <a:endParaRPr lang="fr-FR" sz="1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Roman"/>
            </a:endParaRPr>
          </a:p>
        </p:txBody>
      </p:sp>
      <p:pic>
        <p:nvPicPr>
          <p:cNvPr id="5" name="Espace réservé du contenu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05" y="862641"/>
            <a:ext cx="11556308" cy="579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9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7815" y="1225067"/>
            <a:ext cx="11996369" cy="9006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4979311" y="274447"/>
            <a:ext cx="2294295" cy="833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1915"/>
            <a:ext cx="12192000" cy="354471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848" y="-327721"/>
            <a:ext cx="1909336" cy="1909336"/>
          </a:xfrm>
          <a:prstGeom prst="rect">
            <a:avLst/>
          </a:prstGeom>
        </p:spPr>
      </p:pic>
      <p:sp>
        <p:nvSpPr>
          <p:cNvPr id="2" name="Rectangle à coins arrondis 1"/>
          <p:cNvSpPr/>
          <p:nvPr/>
        </p:nvSpPr>
        <p:spPr>
          <a:xfrm>
            <a:off x="3778370" y="2803585"/>
            <a:ext cx="5029200" cy="9144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Test de l’API par : ARC OU POST MAN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73" y="2102715"/>
            <a:ext cx="1219200" cy="12192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30030" y="2144256"/>
            <a:ext cx="1466105" cy="146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8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42240"/>
            <a:ext cx="101701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Test de l’Authentification </a:t>
            </a:r>
            <a:r>
              <a:rPr lang="fr-FR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par post man</a:t>
            </a:r>
            <a:endParaRPr lang="fr-FR" sz="1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Roman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664234"/>
            <a:ext cx="10191750" cy="616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42240"/>
            <a:ext cx="101701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Test de API /</a:t>
            </a:r>
            <a:r>
              <a:rPr lang="fr-FR" sz="1600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suppliers</a:t>
            </a:r>
            <a:r>
              <a:rPr lang="fr-FR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 </a:t>
            </a:r>
            <a:r>
              <a:rPr lang="fr-FR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par post man</a:t>
            </a:r>
            <a:endParaRPr lang="fr-FR" sz="1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Roman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1043796"/>
            <a:ext cx="10191750" cy="577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64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42240"/>
            <a:ext cx="101701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Comment Lire Mon </a:t>
            </a:r>
            <a:r>
              <a:rPr lang="fr-FR" sz="1600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Token</a:t>
            </a:r>
            <a:r>
              <a:rPr lang="fr-FR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 ?</a:t>
            </a:r>
            <a:endParaRPr lang="fr-FR" sz="1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Roman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56" y="724618"/>
            <a:ext cx="11859087" cy="613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7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7815" y="1225067"/>
            <a:ext cx="11996369" cy="9006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4979311" y="274447"/>
            <a:ext cx="2294295" cy="833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1915"/>
            <a:ext cx="12192000" cy="354471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848" y="-327721"/>
            <a:ext cx="1909336" cy="1909336"/>
          </a:xfrm>
          <a:prstGeom prst="rect">
            <a:avLst/>
          </a:prstGeom>
        </p:spPr>
      </p:pic>
      <p:sp>
        <p:nvSpPr>
          <p:cNvPr id="2" name="Rectangle à coins arrondis 1"/>
          <p:cNvSpPr/>
          <p:nvPr/>
        </p:nvSpPr>
        <p:spPr>
          <a:xfrm>
            <a:off x="3778370" y="2803585"/>
            <a:ext cx="5029200" cy="9144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Partie Pratique : Intégrer </a:t>
            </a:r>
            <a:r>
              <a:rPr lang="fr-FR" dirty="0" err="1" smtClean="0"/>
              <a:t>KeyCloack</a:t>
            </a:r>
            <a:r>
              <a:rPr lang="fr-FR" dirty="0" smtClean="0"/>
              <a:t> dans différents applications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40" y="2229443"/>
            <a:ext cx="2451665" cy="144510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419" y="1910771"/>
            <a:ext cx="1466465" cy="146646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866" y="3218146"/>
            <a:ext cx="1759041" cy="115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03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42240"/>
            <a:ext cx="101701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Créer un projet spring boot ?</a:t>
            </a:r>
            <a:endParaRPr lang="fr-FR" sz="1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Roman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58" y="612474"/>
            <a:ext cx="11774083" cy="624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5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42240"/>
            <a:ext cx="101701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Page Index : /index [ non  sécurisé ] </a:t>
            </a:r>
            <a:endParaRPr lang="fr-FR" sz="1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Roman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34" y="736355"/>
            <a:ext cx="11645660" cy="559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4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42240"/>
            <a:ext cx="101701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/</a:t>
            </a:r>
            <a:r>
              <a:rPr lang="fr-FR" sz="1600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products</a:t>
            </a:r>
            <a:r>
              <a:rPr lang="fr-FR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 </a:t>
            </a:r>
            <a:r>
              <a:rPr lang="fr-FR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nécessite une authentification </a:t>
            </a:r>
            <a:r>
              <a:rPr lang="fr-FR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  <a:sym typeface="Wingdings" panose="05000000000000000000" pitchFamily="2" charset="2"/>
              </a:rPr>
              <a:t> redirection vers </a:t>
            </a:r>
            <a:r>
              <a:rPr lang="fr-FR" sz="1600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  <a:sym typeface="Wingdings" panose="05000000000000000000" pitchFamily="2" charset="2"/>
              </a:rPr>
              <a:t>keycloak</a:t>
            </a:r>
            <a:r>
              <a:rPr lang="fr-FR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  <a:sym typeface="Wingdings" panose="05000000000000000000" pitchFamily="2" charset="2"/>
              </a:rPr>
              <a:t> pour s’authentifié</a:t>
            </a:r>
            <a:r>
              <a:rPr lang="fr-FR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 </a:t>
            </a:r>
            <a:endParaRPr lang="fr-FR" sz="1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Roman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45" y="942686"/>
            <a:ext cx="11352364" cy="549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4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223520" y="145393"/>
            <a:ext cx="1063523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100" dirty="0" smtClean="0">
                <a:solidFill>
                  <a:schemeClr val="bg1"/>
                </a:solidFill>
              </a:rPr>
              <a:t>Détails de l’architecteur </a:t>
            </a:r>
            <a:r>
              <a:rPr lang="fr-FR" sz="2100" dirty="0" err="1" smtClean="0">
                <a:solidFill>
                  <a:schemeClr val="bg1"/>
                </a:solidFill>
              </a:rPr>
              <a:t>OAuth</a:t>
            </a:r>
            <a:r>
              <a:rPr lang="fr-FR" sz="2100" dirty="0" smtClean="0">
                <a:solidFill>
                  <a:schemeClr val="bg1"/>
                </a:solidFill>
              </a:rPr>
              <a:t> 2</a:t>
            </a:r>
            <a:endParaRPr lang="fr-FR" sz="2100" dirty="0">
              <a:solidFill>
                <a:schemeClr val="bg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0" y="741872"/>
            <a:ext cx="12174079" cy="611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6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42240"/>
            <a:ext cx="101701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Liste des produits après l’authentification par </a:t>
            </a:r>
            <a:r>
              <a:rPr lang="fr-FR" sz="1600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keycloak</a:t>
            </a:r>
            <a:endParaRPr lang="fr-FR" sz="1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Roman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22" y="914400"/>
            <a:ext cx="11904453" cy="570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4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42240"/>
            <a:ext cx="101701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/ </a:t>
            </a:r>
            <a:r>
              <a:rPr lang="fr-FR" sz="1600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suppliers</a:t>
            </a:r>
            <a:r>
              <a:rPr lang="fr-FR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  : les données sont </a:t>
            </a:r>
            <a:r>
              <a:rPr lang="fr-FR" sz="1600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rcupérer</a:t>
            </a:r>
            <a:r>
              <a:rPr lang="fr-FR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 d’un autre micro service via authentification </a:t>
            </a:r>
            <a:r>
              <a:rPr lang="fr-FR" sz="1600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jwt</a:t>
            </a:r>
            <a:r>
              <a:rPr lang="fr-FR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 (</a:t>
            </a:r>
            <a:r>
              <a:rPr lang="fr-FR" sz="1600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backend</a:t>
            </a:r>
            <a:r>
              <a:rPr lang="fr-FR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)</a:t>
            </a:r>
            <a:endParaRPr lang="fr-FR" sz="1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Roman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40" y="1138687"/>
            <a:ext cx="11766430" cy="400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71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42240"/>
            <a:ext cx="101701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Ajouter les dépendances nécessaire ou projet </a:t>
            </a:r>
            <a:endParaRPr lang="fr-FR" sz="1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Roman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84" y="677077"/>
            <a:ext cx="10962993" cy="587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8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42240"/>
            <a:ext cx="101701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Ajouter la classe de configuration : les utilisateurs sont traité par provider </a:t>
            </a:r>
            <a:r>
              <a:rPr lang="fr-FR" sz="1600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keyloack</a:t>
            </a:r>
            <a:r>
              <a:rPr lang="fr-FR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 </a:t>
            </a:r>
            <a:endParaRPr lang="fr-FR" sz="1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Roman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02" y="646980"/>
            <a:ext cx="10415791" cy="590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5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63787"/>
            <a:ext cx="101904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Essentielle ??</a:t>
            </a:r>
            <a:endParaRPr lang="fr-FR" sz="1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Roman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9" y="672860"/>
            <a:ext cx="12144241" cy="618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0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42240"/>
            <a:ext cx="101701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C’est Quoi JWT ? </a:t>
            </a:r>
            <a:endParaRPr lang="fr-FR" sz="1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Roman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825" y="3252787"/>
            <a:ext cx="514350" cy="35242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" y="655608"/>
            <a:ext cx="11868150" cy="60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04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42240"/>
            <a:ext cx="101701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C’est Quoi </a:t>
            </a:r>
            <a:r>
              <a:rPr lang="fr-FR" sz="1600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KeyCloak</a:t>
            </a:r>
            <a:r>
              <a:rPr lang="fr-FR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  ? </a:t>
            </a:r>
            <a:endParaRPr lang="fr-FR" sz="1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Roman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443"/>
            <a:ext cx="12192000" cy="603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3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42240"/>
            <a:ext cx="101701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C’est Quoi les adaptateurs </a:t>
            </a:r>
            <a:r>
              <a:rPr lang="fr-FR" sz="1600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keycloak</a:t>
            </a:r>
            <a:r>
              <a:rPr lang="fr-FR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  ? </a:t>
            </a:r>
            <a:endParaRPr lang="fr-FR" sz="1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Roman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9509"/>
            <a:ext cx="12192000" cy="582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57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42240"/>
            <a:ext cx="101701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Fonctionnement des adaptateurs </a:t>
            </a:r>
            <a:r>
              <a:rPr lang="fr-FR" sz="1600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keycloak</a:t>
            </a:r>
            <a:r>
              <a:rPr lang="fr-FR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  ? </a:t>
            </a:r>
            <a:endParaRPr lang="fr-FR" sz="1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Roman"/>
            </a:endParaRPr>
          </a:p>
        </p:txBody>
      </p:sp>
      <p:pic>
        <p:nvPicPr>
          <p:cNvPr id="4" name="Espace réservé du contenu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70" y="754656"/>
            <a:ext cx="11852693" cy="589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2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42240"/>
            <a:ext cx="101701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Exemple d’application de  </a:t>
            </a:r>
            <a:r>
              <a:rPr lang="fr-FR" sz="1600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keycoak</a:t>
            </a:r>
            <a:r>
              <a:rPr lang="fr-FR" sz="1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Roman"/>
              </a:rPr>
              <a:t>  ? </a:t>
            </a:r>
            <a:endParaRPr lang="fr-FR" sz="1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Roman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4" y="655608"/>
            <a:ext cx="12131411" cy="611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5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60139</TotalTime>
  <Words>203</Words>
  <Application>Microsoft Office PowerPoint</Application>
  <PresentationFormat>Grand écran</PresentationFormat>
  <Paragraphs>34</Paragraphs>
  <Slides>33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9" baseType="lpstr">
      <vt:lpstr>Arial</vt:lpstr>
      <vt:lpstr>Avenir Roman</vt:lpstr>
      <vt:lpstr>Calibri</vt:lpstr>
      <vt:lpstr>Calibri Light</vt:lpstr>
      <vt:lpstr>Wingdings</vt:lpstr>
      <vt:lpstr>1_Thème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LINA</dc:creator>
  <cp:lastModifiedBy>Utilisateur Windows</cp:lastModifiedBy>
  <cp:revision>197</cp:revision>
  <cp:lastPrinted>2021-12-24T17:31:13Z</cp:lastPrinted>
  <dcterms:created xsi:type="dcterms:W3CDTF">2019-11-28T15:57:14Z</dcterms:created>
  <dcterms:modified xsi:type="dcterms:W3CDTF">2021-12-26T21:18:11Z</dcterms:modified>
</cp:coreProperties>
</file>